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77" r:id="rId3"/>
    <p:sldId id="267" r:id="rId4"/>
    <p:sldId id="278" r:id="rId5"/>
    <p:sldId id="295" r:id="rId6"/>
    <p:sldId id="272" r:id="rId7"/>
    <p:sldId id="279" r:id="rId8"/>
    <p:sldId id="269" r:id="rId9"/>
    <p:sldId id="268" r:id="rId10"/>
    <p:sldId id="294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126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21ADD9-F10A-4557-8F93-C169013D44FD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3BAE77-500D-4226-B936-3BDD117B1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Передвиборча програма кандидатів на голову Ради колегіантів</a:t>
            </a: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032A5-7D0F-41CB-87E3-222EA0AE48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Лінійки  для учнів 5-11 класів</a:t>
            </a: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8EB963-F2C4-4A81-B10D-1AF7579F11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Кандидати на  посаду голови Ради колегіантів</a:t>
            </a: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79475-94AF-44C8-AD0D-93A7807087D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Підрахунок голосів</a:t>
            </a: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CF5DA-B2CA-449E-AD3D-B6FCC8AD31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Вітання з перемогою на виборах від класного керівника</a:t>
            </a: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A8C55C-5493-464F-989B-9A0747B8A8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Звітно-виборча учнівська конференція 1.10.2014</a:t>
            </a: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86CF2A-A758-4551-90FB-E67839EFEF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Делегати конференції голосують за новий склад Ради колегіантів</a:t>
            </a: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191C1-A978-45AA-850A-ED1361E322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Присяга Голови Ради колегіантів</a:t>
            </a: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145C1-5E42-42ED-AB58-88B1A92E69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Новий склад Ради колегіантів на 2014-2015 н.р.</a:t>
            </a: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9C4D6-E6B0-4CCB-82A7-D03D25E595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B11F-367E-4E1B-974E-E35C649AB494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EA9EF-684C-4703-8E82-8C23EFCDE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CAF0-2A3C-4846-B0F8-7BF03792BD75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67BA8-4D9F-48F5-9692-81D8437B8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FE766-8258-4815-B553-D952330B34A9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8A0D-9308-4F81-86F8-7675F9DBD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111E-83C9-4E85-A255-355A8FEF40A2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1DE-0E49-4905-A1C9-4EE16249A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1729-0911-484F-849D-61591815FA51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6C57-C5A3-4ECC-8DB5-490DBD574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20FB-3AF8-4AD1-A987-C1C8AD8A8986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9BC1-E4BE-4A2A-8513-0583805EA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4D02-37D4-4D6E-B3DC-6651C813CB31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8D3C-87C1-4AE1-B3FC-8EC50473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32D2-98C2-4474-B22C-6116FFBA410F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9556-DC1B-4BB9-B3F3-ADC01EA0B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6592-6319-449E-A033-DA40F1D2C41A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7E21-35E8-473E-AAB9-F8144C6CD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BE2D-8B65-4F62-9CF4-3F305862B6DD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7CA6-6F98-4A3C-A2D1-5E4CEA4FA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E5AA-DF58-43B6-A0F5-96E3CFD7847D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0804-8DA2-46FC-9165-23A33050B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FCF15-F6F7-45B5-A1F1-8E13E3A63E20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5DAFBA-2D1B-407B-A1DC-89B4D8908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8501063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42938" y="357188"/>
            <a:ext cx="8001000" cy="10779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Передвиборча  програма кандидатів на голову Ради колегіантів</a:t>
            </a:r>
            <a:endParaRPr lang="ru-RU" sz="32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\Рабочий стол\Вибори РК конференція 2014-2015\2yz16OtPNU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785813" y="642938"/>
            <a:ext cx="7286625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Присяга Голови Ради колегіантів</a:t>
            </a:r>
            <a:endParaRPr lang="ru-RU" sz="32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6850" y="0"/>
            <a:ext cx="934085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500063" y="642938"/>
            <a:ext cx="8072437" cy="10779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Новий склад Ради колегіантів </a:t>
            </a:r>
          </a:p>
          <a:p>
            <a:pPr algn="ctr"/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на 2014-2015 н.р.</a:t>
            </a:r>
            <a:endParaRPr lang="ru-RU" sz="32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428750" y="500063"/>
            <a:ext cx="6724650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>
                <a:solidFill>
                  <a:srgbClr val="0070C0"/>
                </a:solidFill>
                <a:latin typeface="Calibri" pitchFamily="34" charset="0"/>
              </a:rPr>
              <a:t>Лінійки  для учнів 5-11 класів</a:t>
            </a:r>
            <a:endParaRPr lang="ru-RU" sz="4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714375" y="285750"/>
            <a:ext cx="8143875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70C0"/>
                </a:solidFill>
                <a:latin typeface="Calibri" pitchFamily="34" charset="0"/>
              </a:rPr>
              <a:t>Кандидати</a:t>
            </a:r>
          </a:p>
          <a:p>
            <a:pPr algn="ctr"/>
            <a:r>
              <a:rPr lang="uk-UA" sz="3600" b="1">
                <a:solidFill>
                  <a:srgbClr val="0070C0"/>
                </a:solidFill>
                <a:latin typeface="Calibri" pitchFamily="34" charset="0"/>
              </a:rPr>
              <a:t> на  посаду голови Ради колегіантів</a:t>
            </a:r>
            <a:endParaRPr lang="ru-RU" sz="36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38" y="0"/>
            <a:ext cx="9459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Admin\Рабочий стол\Вибори РК конференція 2014-2015\pm5P3xf9-J4.jpg"/>
          <p:cNvPicPr>
            <a:picLocks noChangeAspect="1" noChangeArrowheads="1"/>
          </p:cNvPicPr>
          <p:nvPr/>
        </p:nvPicPr>
        <p:blipFill>
          <a:blip r:embed="rId3"/>
          <a:srcRect t="13461" b="67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5143500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Підрахунок  голосів</a:t>
            </a:r>
            <a:endParaRPr lang="ru-RU" sz="32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571500" y="785813"/>
            <a:ext cx="5886450" cy="1785937"/>
          </a:xfrm>
        </p:spPr>
        <p:txBody>
          <a:bodyPr/>
          <a:lstStyle/>
          <a:p>
            <a:pPr algn="l" eaLnBrk="1" hangingPunct="1"/>
            <a:r>
              <a:rPr lang="uk-UA" sz="8000" b="1" smtClean="0">
                <a:solidFill>
                  <a:srgbClr val="FF0000"/>
                </a:solidFill>
              </a:rPr>
              <a:t>    Вітаємо!!!</a:t>
            </a:r>
            <a:endParaRPr lang="ru-RU" sz="8000" b="1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857500"/>
            <a:ext cx="8143875" cy="3643313"/>
          </a:xfrm>
        </p:spPr>
        <p:txBody>
          <a:bodyPr>
            <a:noAutofit/>
          </a:bodyPr>
          <a:lstStyle/>
          <a:p>
            <a:pPr eaLnBrk="1" hangingPunct="1"/>
            <a:r>
              <a:rPr lang="uk-UA" sz="5400" b="1" smtClean="0">
                <a:solidFill>
                  <a:schemeClr val="tx2"/>
                </a:solidFill>
              </a:rPr>
              <a:t>Голова Ради колегіантів </a:t>
            </a:r>
          </a:p>
          <a:p>
            <a:pPr eaLnBrk="1" hangingPunct="1"/>
            <a:r>
              <a:rPr lang="uk-UA" sz="5400" b="1" smtClean="0">
                <a:solidFill>
                  <a:schemeClr val="tx2"/>
                </a:solidFill>
              </a:rPr>
              <a:t>учениця 10-А класу </a:t>
            </a:r>
          </a:p>
          <a:p>
            <a:pPr eaLnBrk="1" hangingPunct="1"/>
            <a:r>
              <a:rPr lang="uk-UA" sz="5400" b="1" u="sng" smtClean="0">
                <a:solidFill>
                  <a:srgbClr val="FF0000"/>
                </a:solidFill>
              </a:rPr>
              <a:t>КУМАР ЯНА </a:t>
            </a:r>
            <a:endParaRPr lang="ru-RU" sz="5400" b="1" u="sng" smtClean="0">
              <a:solidFill>
                <a:srgbClr val="FF0000"/>
              </a:solidFill>
            </a:endParaRPr>
          </a:p>
        </p:txBody>
      </p:sp>
      <p:pic>
        <p:nvPicPr>
          <p:cNvPr id="23555" name="Picture 2" descr="C:\Documents and Settings\Admin\Рабочий стол\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14313"/>
            <a:ext cx="24241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642938" y="285750"/>
            <a:ext cx="7786687" cy="10779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Вітання з перемогою </a:t>
            </a:r>
          </a:p>
          <a:p>
            <a:pPr algn="ctr"/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на виборах від класного керівника</a:t>
            </a:r>
            <a:endParaRPr lang="ru-RU" sz="32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0675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857250" y="357188"/>
            <a:ext cx="7929563" cy="10779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Звітно-виборча учнівська</a:t>
            </a:r>
          </a:p>
          <a:p>
            <a:pPr algn="ctr"/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 конференція 1.10.2014</a:t>
            </a:r>
            <a:endParaRPr lang="ru-RU" sz="32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3675"/>
            <a:ext cx="8501063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428625" y="357188"/>
            <a:ext cx="8143875" cy="15700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                                  Делегати </a:t>
            </a:r>
          </a:p>
          <a:p>
            <a:pPr algn="ctr"/>
            <a:r>
              <a:rPr lang="uk-UA" sz="3200" b="1">
                <a:solidFill>
                  <a:srgbClr val="0070C0"/>
                </a:solidFill>
                <a:latin typeface="Calibri" pitchFamily="34" charset="0"/>
              </a:rPr>
              <a:t>конференції голосують за новий склад Ради колегіантів</a:t>
            </a:r>
            <a:endParaRPr lang="ru-RU" sz="32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120</Words>
  <PresentationFormat>Экран (4:3)</PresentationFormat>
  <Paragraphs>36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    Вітаємо!!!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2014-10-17T11:06:09Z</dcterms:modified>
</cp:coreProperties>
</file>